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56" r:id="rId2"/>
    <p:sldId id="257" r:id="rId3"/>
    <p:sldId id="258" r:id="rId4"/>
    <p:sldId id="26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E2C532-D741-4D23-A469-B618298E9A08}" type="datetimeFigureOut">
              <a:rPr lang="en-GB" smtClean="0"/>
              <a:pPr/>
              <a:t>19/12/2018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D65F59-9A7C-4BD2-92C5-2D1D0A17461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682671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21566-09AE-4924-A453-B05096F62BE8}" type="datetimeFigureOut">
              <a:rPr lang="en-GB" smtClean="0"/>
              <a:pPr/>
              <a:t>19/12/2018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B14CD-396B-457A-B844-55A760A8232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142459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21566-09AE-4924-A453-B05096F62BE8}" type="datetimeFigureOut">
              <a:rPr lang="en-GB" smtClean="0"/>
              <a:pPr/>
              <a:t>19/12/2018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B14CD-396B-457A-B844-55A760A8232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980005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21566-09AE-4924-A453-B05096F62BE8}" type="datetimeFigureOut">
              <a:rPr lang="en-GB" smtClean="0"/>
              <a:pPr/>
              <a:t>19/12/2018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B14CD-396B-457A-B844-55A760A8232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319756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21566-09AE-4924-A453-B05096F62BE8}" type="datetimeFigureOut">
              <a:rPr lang="en-GB" smtClean="0"/>
              <a:pPr/>
              <a:t>19/12/2018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B14CD-396B-457A-B844-55A760A8232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555867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21566-09AE-4924-A453-B05096F62BE8}" type="datetimeFigureOut">
              <a:rPr lang="en-GB" smtClean="0"/>
              <a:pPr/>
              <a:t>19/12/2018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B14CD-396B-457A-B844-55A760A8232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240895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21566-09AE-4924-A453-B05096F62BE8}" type="datetimeFigureOut">
              <a:rPr lang="en-GB" smtClean="0"/>
              <a:pPr/>
              <a:t>19/12/2018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B14CD-396B-457A-B844-55A760A8232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859042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21566-09AE-4924-A453-B05096F62BE8}" type="datetimeFigureOut">
              <a:rPr lang="en-GB" smtClean="0"/>
              <a:pPr/>
              <a:t>19/12/2018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B14CD-396B-457A-B844-55A760A8232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720341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21566-09AE-4924-A453-B05096F62BE8}" type="datetimeFigureOut">
              <a:rPr lang="en-GB" smtClean="0"/>
              <a:pPr/>
              <a:t>19/12/2018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B14CD-396B-457A-B844-55A760A8232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58896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21566-09AE-4924-A453-B05096F62BE8}" type="datetimeFigureOut">
              <a:rPr lang="en-GB" smtClean="0"/>
              <a:pPr/>
              <a:t>19/12/2018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B14CD-396B-457A-B844-55A760A8232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236480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21566-09AE-4924-A453-B05096F62BE8}" type="datetimeFigureOut">
              <a:rPr lang="en-GB" smtClean="0"/>
              <a:pPr/>
              <a:t>19/12/2018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B14CD-396B-457A-B844-55A760A8232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327627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21566-09AE-4924-A453-B05096F62BE8}" type="datetimeFigureOut">
              <a:rPr lang="en-GB" smtClean="0"/>
              <a:pPr/>
              <a:t>19/12/2018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B14CD-396B-457A-B844-55A760A8232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272484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721566-09AE-4924-A453-B05096F62BE8}" type="datetimeFigureOut">
              <a:rPr lang="en-GB" smtClean="0"/>
              <a:pPr/>
              <a:t>19/12/2018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B14CD-396B-457A-B844-55A760A8232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306225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J’écris</a:t>
            </a:r>
            <a:r>
              <a:rPr lang="en-GB" dirty="0" smtClean="0"/>
              <a:t> </a:t>
            </a:r>
            <a:r>
              <a:rPr lang="en-GB" dirty="0" smtClean="0">
                <a:ea typeface="Tahoma"/>
                <a:cs typeface="Tahoma"/>
              </a:rPr>
              <a:t>à</a:t>
            </a:r>
            <a:r>
              <a:rPr lang="en-GB" dirty="0" smtClean="0"/>
              <a:t> mon correspondent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To write your first letter in French to your pen pal</a:t>
            </a:r>
            <a:endParaRPr lang="en-GB" dirty="0"/>
          </a:p>
        </p:txBody>
      </p:sp>
      <p:pic>
        <p:nvPicPr>
          <p:cNvPr id="1028" name="Picture 4" descr="Ink-pen with scro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7157" y="5219700"/>
            <a:ext cx="1904999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Ink-pen with scro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4764"/>
            <a:ext cx="1904999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553531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11967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Writing to your pen pal</a:t>
            </a:r>
            <a:br>
              <a:rPr lang="en-GB" dirty="0" smtClean="0"/>
            </a:br>
            <a:r>
              <a:rPr lang="en-GB" dirty="0" smtClean="0"/>
              <a:t>What to include in your first letter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789290" y="3068960"/>
            <a:ext cx="748883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9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7</a:t>
            </a:r>
            <a:r>
              <a:rPr lang="en-US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– your likes</a:t>
            </a:r>
            <a:endParaRPr lang="en-US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Picture 4" descr="Ink-pen with scro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7157" y="5219700"/>
            <a:ext cx="1904999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Ink-pen with scro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815" y="11088"/>
            <a:ext cx="1904999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774486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11967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Writing to your pen pal</a:t>
            </a:r>
            <a:br>
              <a:rPr lang="en-GB" dirty="0" smtClean="0"/>
            </a:br>
            <a:r>
              <a:rPr lang="en-GB" dirty="0" smtClean="0"/>
              <a:t>What to include in your first letter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07504" y="3140968"/>
            <a:ext cx="864096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8 – your dislikes</a:t>
            </a:r>
            <a:endParaRPr lang="en-US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Picture 4" descr="Ink-pen with scro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7157" y="5219700"/>
            <a:ext cx="1904999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Ink-pen with scro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306" y="0"/>
            <a:ext cx="1904999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544997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12687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Writing to your pen pal</a:t>
            </a:r>
            <a:br>
              <a:rPr lang="en-GB" dirty="0" smtClean="0"/>
            </a:br>
            <a:r>
              <a:rPr lang="en-GB" dirty="0" smtClean="0"/>
              <a:t>What to include in your first letter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539552" y="2492896"/>
            <a:ext cx="7920880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9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9</a:t>
            </a:r>
            <a:r>
              <a:rPr lang="en-US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– end salutations</a:t>
            </a:r>
            <a:endParaRPr lang="en-US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Picture 4" descr="Ink-pen with scro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7157" y="5219700"/>
            <a:ext cx="1904999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Ink-pen with scro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04999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982004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1967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Writing to your pen pal</a:t>
            </a:r>
            <a:br>
              <a:rPr lang="en-GB" dirty="0" smtClean="0"/>
            </a:br>
            <a:r>
              <a:rPr lang="en-GB" dirty="0" smtClean="0"/>
              <a:t>What to include in your first letter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35926" y="3068960"/>
            <a:ext cx="864096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10 – your name</a:t>
            </a:r>
            <a:endParaRPr lang="en-US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Picture 4" descr="Ink-pen with scro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7157" y="5219700"/>
            <a:ext cx="1904999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Ink-pen with scro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04999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304149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oxbowpassion.o.x.pic.centerblog.net/01gxzad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129" y="0"/>
            <a:ext cx="9121467" cy="695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701559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Exemple de lettre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1600" dirty="0" smtClean="0"/>
              <a:t>				</a:t>
            </a:r>
            <a:r>
              <a:rPr lang="en-GB" sz="1600" b="1" dirty="0" smtClean="0"/>
              <a:t>		</a:t>
            </a:r>
            <a:r>
              <a:rPr lang="en-GB" sz="2400" b="1" dirty="0" smtClean="0"/>
              <a:t> </a:t>
            </a:r>
          </a:p>
          <a:p>
            <a:pPr marL="0" indent="0">
              <a:buNone/>
            </a:pPr>
            <a:r>
              <a:rPr lang="en-GB" sz="1600" b="1" dirty="0" smtClean="0"/>
              <a:t>				                                                       </a:t>
            </a:r>
            <a:r>
              <a:rPr lang="en-GB" sz="1600" b="1" dirty="0"/>
              <a:t>Town/village</a:t>
            </a:r>
            <a:endParaRPr lang="en-GB" sz="1600" b="1" dirty="0" smtClean="0"/>
          </a:p>
          <a:p>
            <a:pPr marL="0" indent="0">
              <a:buNone/>
            </a:pPr>
            <a:endParaRPr lang="en-GB" sz="1600" b="1" dirty="0"/>
          </a:p>
          <a:p>
            <a:pPr marL="0" indent="0">
              <a:buNone/>
            </a:pPr>
            <a:r>
              <a:rPr lang="en-GB" sz="2400" b="1" dirty="0" smtClean="0"/>
              <a:t>Bonjour</a:t>
            </a:r>
            <a:r>
              <a:rPr lang="en-GB" sz="2400" b="1" dirty="0"/>
              <a:t>! </a:t>
            </a:r>
            <a:r>
              <a:rPr lang="en-GB" sz="2400" b="1" dirty="0" smtClean="0"/>
              <a:t>                                                                                    </a:t>
            </a:r>
            <a:r>
              <a:rPr lang="en-GB" sz="1700" b="1" dirty="0" smtClean="0"/>
              <a:t>date</a:t>
            </a:r>
            <a:endParaRPr lang="en-GB" sz="2400" b="1" dirty="0"/>
          </a:p>
          <a:p>
            <a:pPr marL="0" indent="0">
              <a:buNone/>
            </a:pPr>
            <a:r>
              <a:rPr lang="en-GB" sz="2400" b="1" dirty="0" smtClean="0"/>
              <a:t>Je m’appelle </a:t>
            </a:r>
          </a:p>
          <a:p>
            <a:pPr marL="0" indent="0">
              <a:buNone/>
            </a:pPr>
            <a:r>
              <a:rPr lang="en-GB" sz="2400" b="1" dirty="0" smtClean="0"/>
              <a:t>J’ai</a:t>
            </a:r>
          </a:p>
          <a:p>
            <a:pPr marL="0" indent="0">
              <a:buNone/>
            </a:pPr>
            <a:r>
              <a:rPr lang="en-GB" sz="2400" b="1" dirty="0" smtClean="0"/>
              <a:t>J’habite </a:t>
            </a:r>
            <a:r>
              <a:rPr lang="en-GB" sz="2400" b="1" dirty="0" smtClean="0">
                <a:ea typeface="Tahoma"/>
                <a:cs typeface="Tahoma"/>
              </a:rPr>
              <a:t>à		, en/au</a:t>
            </a:r>
          </a:p>
          <a:p>
            <a:pPr marL="0" indent="0">
              <a:buNone/>
            </a:pPr>
            <a:r>
              <a:rPr lang="en-GB" sz="1600" b="1" dirty="0">
                <a:ea typeface="Tahoma"/>
                <a:cs typeface="Tahoma"/>
              </a:rPr>
              <a:t>	</a:t>
            </a:r>
            <a:r>
              <a:rPr lang="en-GB" sz="1600" b="1" dirty="0" smtClean="0">
                <a:ea typeface="Tahoma"/>
                <a:cs typeface="Tahoma"/>
              </a:rPr>
              <a:t>			     </a:t>
            </a:r>
            <a:r>
              <a:rPr lang="en-GB" sz="1400" b="1" dirty="0" smtClean="0">
                <a:ea typeface="Tahoma"/>
                <a:cs typeface="Tahoma"/>
              </a:rPr>
              <a:t>your country</a:t>
            </a:r>
          </a:p>
          <a:p>
            <a:pPr marL="0" indent="0">
              <a:buNone/>
            </a:pPr>
            <a:r>
              <a:rPr lang="en-GB" sz="2400" b="1" dirty="0" smtClean="0">
                <a:ea typeface="Tahoma"/>
                <a:cs typeface="Tahoma"/>
              </a:rPr>
              <a:t>Je suis une fille/un garçon.</a:t>
            </a:r>
          </a:p>
          <a:p>
            <a:pPr marL="0" indent="0">
              <a:buNone/>
            </a:pPr>
            <a:r>
              <a:rPr lang="en-GB" sz="2400" b="1" dirty="0" smtClean="0">
                <a:ea typeface="Tahoma"/>
                <a:cs typeface="Tahoma"/>
              </a:rPr>
              <a:t>J’aime		            et			</a:t>
            </a:r>
          </a:p>
          <a:p>
            <a:pPr marL="0" indent="0">
              <a:buNone/>
            </a:pPr>
            <a:r>
              <a:rPr lang="en-GB" sz="2400" b="1" dirty="0" smtClean="0">
                <a:ea typeface="Tahoma"/>
                <a:cs typeface="Tahoma"/>
              </a:rPr>
              <a:t>Je n’aime pas				</a:t>
            </a:r>
          </a:p>
          <a:p>
            <a:pPr marL="0" indent="0">
              <a:buNone/>
            </a:pPr>
            <a:r>
              <a:rPr lang="en-GB" sz="2400" b="1" dirty="0" smtClean="0">
                <a:ea typeface="Tahoma"/>
                <a:cs typeface="Tahoma"/>
              </a:rPr>
              <a:t>Au revoir!</a:t>
            </a:r>
          </a:p>
          <a:p>
            <a:pPr marL="0" indent="0">
              <a:buNone/>
            </a:pPr>
            <a:endParaRPr lang="en-GB" sz="2400" b="1" dirty="0">
              <a:ea typeface="Tahoma"/>
              <a:cs typeface="Tahoma"/>
            </a:endParaRPr>
          </a:p>
          <a:p>
            <a:pPr marL="0" indent="0">
              <a:buNone/>
            </a:pPr>
            <a:r>
              <a:rPr lang="en-GB" sz="2400" b="1" dirty="0" smtClean="0">
                <a:ea typeface="Tahoma"/>
                <a:cs typeface="Tahoma"/>
              </a:rPr>
              <a:t>Your name</a:t>
            </a:r>
            <a:endParaRPr lang="en-GB" sz="2400" b="1" dirty="0"/>
          </a:p>
        </p:txBody>
      </p:sp>
      <p:pic>
        <p:nvPicPr>
          <p:cNvPr id="5" name="Picture 4" descr="Ink-pen with scro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04999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Ink-pen with scro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21458" y="5219700"/>
            <a:ext cx="1904999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Connector 6"/>
          <p:cNvCxnSpPr/>
          <p:nvPr/>
        </p:nvCxnSpPr>
        <p:spPr>
          <a:xfrm flipH="1">
            <a:off x="6372200" y="1916832"/>
            <a:ext cx="144016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6372200" y="2492896"/>
            <a:ext cx="144016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2123728" y="3140968"/>
            <a:ext cx="144016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043608" y="3501008"/>
            <a:ext cx="144016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1763688" y="3861048"/>
            <a:ext cx="144016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4211960" y="3859489"/>
            <a:ext cx="144016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1331640" y="4869160"/>
            <a:ext cx="165618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3563888" y="4850142"/>
            <a:ext cx="144016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2267744" y="5219405"/>
            <a:ext cx="144016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9965175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Exemple de lettre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1600" dirty="0" smtClean="0"/>
              <a:t>				</a:t>
            </a:r>
            <a:r>
              <a:rPr lang="en-GB" sz="1600" b="1" dirty="0" smtClean="0"/>
              <a:t>		</a:t>
            </a:r>
            <a:r>
              <a:rPr lang="en-GB" sz="2400" b="1" dirty="0" smtClean="0"/>
              <a:t> ,le</a:t>
            </a:r>
          </a:p>
          <a:p>
            <a:pPr marL="0" indent="0">
              <a:buNone/>
            </a:pPr>
            <a:r>
              <a:rPr lang="en-GB" sz="1600" b="1" dirty="0"/>
              <a:t>	</a:t>
            </a:r>
            <a:r>
              <a:rPr lang="en-GB" sz="1600" b="1" dirty="0" smtClean="0"/>
              <a:t>			</a:t>
            </a:r>
            <a:r>
              <a:rPr lang="en-GB" sz="1600" b="1" dirty="0"/>
              <a:t> </a:t>
            </a:r>
            <a:r>
              <a:rPr lang="en-GB" sz="1600" b="1" dirty="0" smtClean="0"/>
              <a:t>       Town/village,                           date</a:t>
            </a:r>
          </a:p>
          <a:p>
            <a:pPr marL="0" indent="0">
              <a:buNone/>
            </a:pPr>
            <a:endParaRPr lang="en-GB" sz="1600" b="1" dirty="0"/>
          </a:p>
          <a:p>
            <a:pPr marL="0" indent="0">
              <a:buNone/>
            </a:pPr>
            <a:r>
              <a:rPr lang="fr-FR" sz="2400" b="1" dirty="0" smtClean="0"/>
              <a:t>Bonjour!</a:t>
            </a:r>
          </a:p>
          <a:p>
            <a:pPr marL="0" indent="0">
              <a:buNone/>
            </a:pPr>
            <a:r>
              <a:rPr lang="fr-FR" sz="2400" b="1" dirty="0" smtClean="0"/>
              <a:t>Je m’appelle                          . </a:t>
            </a:r>
          </a:p>
          <a:p>
            <a:pPr marL="0" indent="0">
              <a:buNone/>
            </a:pPr>
            <a:r>
              <a:rPr lang="fr-FR" sz="2400" b="1" dirty="0" smtClean="0"/>
              <a:t>J’ai                          . Quel âge as-tu?</a:t>
            </a:r>
          </a:p>
          <a:p>
            <a:pPr marL="0" indent="0">
              <a:buNone/>
            </a:pPr>
            <a:r>
              <a:rPr lang="fr-FR" sz="2400" b="1" dirty="0" smtClean="0"/>
              <a:t>J’habite </a:t>
            </a:r>
            <a:r>
              <a:rPr lang="fr-FR" sz="2400" b="1" dirty="0" smtClean="0">
                <a:ea typeface="Tahoma"/>
                <a:cs typeface="Tahoma"/>
              </a:rPr>
              <a:t>à		, en/au                          . Où habites-tu?</a:t>
            </a:r>
          </a:p>
          <a:p>
            <a:pPr marL="0" indent="0">
              <a:buNone/>
            </a:pPr>
            <a:r>
              <a:rPr lang="fr-FR" sz="1600" b="1" dirty="0" smtClean="0">
                <a:ea typeface="Tahoma"/>
                <a:cs typeface="Tahoma"/>
              </a:rPr>
              <a:t>				     </a:t>
            </a:r>
            <a:r>
              <a:rPr lang="fr-FR" sz="1400" b="1" dirty="0" smtClean="0">
                <a:ea typeface="Tahoma"/>
                <a:cs typeface="Tahoma"/>
              </a:rPr>
              <a:t>your country</a:t>
            </a:r>
          </a:p>
          <a:p>
            <a:pPr marL="0" indent="0">
              <a:buNone/>
            </a:pPr>
            <a:r>
              <a:rPr lang="fr-FR" sz="2400" b="1" dirty="0" smtClean="0">
                <a:ea typeface="Tahoma"/>
                <a:cs typeface="Tahoma"/>
              </a:rPr>
              <a:t>Je suis une fille/un garçon.</a:t>
            </a:r>
          </a:p>
          <a:p>
            <a:pPr marL="0" indent="0">
              <a:buNone/>
            </a:pPr>
            <a:r>
              <a:rPr lang="fr-FR" sz="2400" b="1" dirty="0" smtClean="0">
                <a:ea typeface="Tahoma"/>
                <a:cs typeface="Tahoma"/>
              </a:rPr>
              <a:t>J’aime		            et			</a:t>
            </a:r>
          </a:p>
          <a:p>
            <a:pPr marL="0" indent="0">
              <a:buNone/>
            </a:pPr>
            <a:r>
              <a:rPr lang="fr-FR" sz="2400" b="1" dirty="0" smtClean="0">
                <a:ea typeface="Tahoma"/>
                <a:cs typeface="Tahoma"/>
              </a:rPr>
              <a:t>Je n’aime pas				</a:t>
            </a:r>
          </a:p>
          <a:p>
            <a:pPr marL="0" indent="0">
              <a:buNone/>
            </a:pPr>
            <a:r>
              <a:rPr lang="fr-FR" sz="2400" b="1" dirty="0" smtClean="0">
                <a:ea typeface="Tahoma"/>
                <a:cs typeface="Tahoma"/>
              </a:rPr>
              <a:t>Au revoir!</a:t>
            </a:r>
          </a:p>
          <a:p>
            <a:pPr marL="0" indent="0">
              <a:buNone/>
            </a:pPr>
            <a:endParaRPr lang="fr-FR" sz="2400" b="1" dirty="0" smtClean="0">
              <a:ea typeface="Tahoma"/>
              <a:cs typeface="Tahoma"/>
            </a:endParaRPr>
          </a:p>
          <a:p>
            <a:pPr marL="0" indent="0">
              <a:buNone/>
            </a:pPr>
            <a:r>
              <a:rPr lang="fr-FR" sz="2400" b="1" dirty="0" smtClean="0">
                <a:ea typeface="Tahoma"/>
                <a:cs typeface="Tahoma"/>
              </a:rPr>
              <a:t>Your name</a:t>
            </a:r>
            <a:endParaRPr lang="fr-FR" sz="2400" b="1" dirty="0"/>
          </a:p>
        </p:txBody>
      </p:sp>
      <p:pic>
        <p:nvPicPr>
          <p:cNvPr id="5" name="Picture 4" descr="Ink-pen with scro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04999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Ink-pen with scro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21458" y="5219700"/>
            <a:ext cx="1904999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Connector 6"/>
          <p:cNvCxnSpPr/>
          <p:nvPr/>
        </p:nvCxnSpPr>
        <p:spPr>
          <a:xfrm flipH="1">
            <a:off x="4499992" y="1916832"/>
            <a:ext cx="144016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6501378" y="1916832"/>
            <a:ext cx="144016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2123728" y="2996952"/>
            <a:ext cx="144016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043608" y="3284984"/>
            <a:ext cx="144016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1763688" y="3645024"/>
            <a:ext cx="144016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4233664" y="3645024"/>
            <a:ext cx="144016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1331640" y="4581128"/>
            <a:ext cx="165618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3563888" y="4586033"/>
            <a:ext cx="144016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2159732" y="4869160"/>
            <a:ext cx="144016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285952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Top tips to write letters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3268960"/>
          </a:xfrm>
        </p:spPr>
        <p:txBody>
          <a:bodyPr/>
          <a:lstStyle/>
          <a:p>
            <a:r>
              <a:rPr lang="en-GB" dirty="0" smtClean="0"/>
              <a:t>Write out a draft letter. Your teacher will then correct it.</a:t>
            </a:r>
          </a:p>
          <a:p>
            <a:r>
              <a:rPr lang="en-GB" dirty="0" smtClean="0"/>
              <a:t>When you are confident your letter is correct. Rewrite a final copy of it.</a:t>
            </a:r>
          </a:p>
          <a:p>
            <a:r>
              <a:rPr lang="en-GB" dirty="0" smtClean="0"/>
              <a:t>Write as neatly as possible</a:t>
            </a:r>
          </a:p>
        </p:txBody>
      </p:sp>
      <p:pic>
        <p:nvPicPr>
          <p:cNvPr id="4" name="Picture 4" descr="Ink-pen with scro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7157" y="5219700"/>
            <a:ext cx="1904999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Ink-pen with scro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132" y="5324"/>
            <a:ext cx="1904999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73885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712" y="258622"/>
            <a:ext cx="6984776" cy="1143000"/>
          </a:xfrm>
        </p:spPr>
        <p:txBody>
          <a:bodyPr/>
          <a:lstStyle/>
          <a:p>
            <a:r>
              <a:rPr lang="en-GB" dirty="0" smtClean="0"/>
              <a:t>More top tips to write letters</a:t>
            </a:r>
            <a:endParaRPr lang="en-GB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66119" y="1844824"/>
            <a:ext cx="8229600" cy="393304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To make your letter more interesting, use nice stationery or decorate it with colourful designs and drawings</a:t>
            </a:r>
          </a:p>
          <a:p>
            <a:r>
              <a:rPr lang="en-GB" dirty="0" smtClean="0"/>
              <a:t>You could include some things that may interest your pen pal such as stickers, magazine cuttings or postcards</a:t>
            </a:r>
          </a:p>
          <a:p>
            <a:r>
              <a:rPr lang="en-GB" dirty="0" smtClean="0"/>
              <a:t>AND…. Have fun!</a:t>
            </a:r>
            <a:endParaRPr lang="en-GB" dirty="0"/>
          </a:p>
        </p:txBody>
      </p:sp>
      <p:pic>
        <p:nvPicPr>
          <p:cNvPr id="4" name="Picture 4" descr="Ink-pen with scro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7157" y="5219700"/>
            <a:ext cx="1904999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Ink-pen with scro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6105" y="10972"/>
            <a:ext cx="1904999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39764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1066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Writing to your pen pal</a:t>
            </a:r>
            <a:br>
              <a:rPr lang="en-GB" dirty="0" smtClean="0"/>
            </a:br>
            <a:r>
              <a:rPr lang="en-GB" dirty="0" smtClean="0"/>
              <a:t>What to include in your first letter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07504" y="2348880"/>
            <a:ext cx="8712968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 – town/village</a:t>
            </a:r>
          </a:p>
          <a:p>
            <a:pPr algn="ctr"/>
            <a:r>
              <a:rPr lang="en-US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and date</a:t>
            </a:r>
            <a:endParaRPr lang="en-US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Picture 4" descr="Ink-pen with scro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7157" y="5219700"/>
            <a:ext cx="1904999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Ink-pen with scro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04999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12789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1066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Writing to your pen pal</a:t>
            </a:r>
            <a:br>
              <a:rPr lang="en-GB" dirty="0" smtClean="0"/>
            </a:br>
            <a:r>
              <a:rPr lang="en-GB" dirty="0" smtClean="0"/>
              <a:t>What to include in your first letter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420904" y="3212976"/>
            <a:ext cx="676875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9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r>
              <a:rPr lang="en-US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- Greetings</a:t>
            </a:r>
            <a:endParaRPr lang="en-US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Picture 4" descr="Ink-pen with scro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7157" y="5219700"/>
            <a:ext cx="1904999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Ink-pen with scro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04999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89005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1066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Writing to your pen pal</a:t>
            </a:r>
            <a:br>
              <a:rPr lang="en-GB" dirty="0" smtClean="0"/>
            </a:br>
            <a:r>
              <a:rPr lang="en-GB" dirty="0" smtClean="0"/>
              <a:t>What to include in your first letter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913252" y="3068960"/>
            <a:ext cx="748883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9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r>
              <a:rPr lang="en-US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– Your name</a:t>
            </a:r>
            <a:endParaRPr lang="en-US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7" name="Picture 4" descr="Ink-pen with scro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7157" y="5219700"/>
            <a:ext cx="1904999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Ink-pen with scro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8484" y="0"/>
            <a:ext cx="1904999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68638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846" y="12687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Writing to your pen pal</a:t>
            </a:r>
            <a:br>
              <a:rPr lang="en-GB" dirty="0" smtClean="0"/>
            </a:br>
            <a:r>
              <a:rPr lang="en-GB" dirty="0" smtClean="0"/>
              <a:t>What to include in your first letter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700824" y="2996952"/>
            <a:ext cx="748883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9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</a:t>
            </a:r>
            <a:r>
              <a:rPr lang="en-US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– your age</a:t>
            </a:r>
            <a:endParaRPr lang="en-US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Picture 4" descr="Ink-pen with scro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7157" y="5219700"/>
            <a:ext cx="1904999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Ink-pen with scro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6756" y="0"/>
            <a:ext cx="1904999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79463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499" y="1066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Writing to your pen pal</a:t>
            </a:r>
            <a:br>
              <a:rPr lang="en-GB" dirty="0" smtClean="0"/>
            </a:br>
            <a:r>
              <a:rPr lang="en-GB" dirty="0" smtClean="0"/>
              <a:t>What to include in your first letter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755576" y="2492896"/>
            <a:ext cx="7488832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9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</a:t>
            </a:r>
            <a:r>
              <a:rPr lang="en-US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– where you live</a:t>
            </a:r>
            <a:endParaRPr lang="en-US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6021288"/>
            <a:ext cx="6480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Tip : Do not give them your address, just the name of the town/village where you live!</a:t>
            </a:r>
            <a:endParaRPr lang="en-GB" sz="2400" dirty="0"/>
          </a:p>
        </p:txBody>
      </p:sp>
      <p:pic>
        <p:nvPicPr>
          <p:cNvPr id="5" name="Picture 4" descr="Ink-pen with scro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7157" y="5219700"/>
            <a:ext cx="1904999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Ink-pen with scro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04999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046049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754" y="1066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Writing to your pen pal</a:t>
            </a:r>
            <a:br>
              <a:rPr lang="en-GB" dirty="0" smtClean="0"/>
            </a:br>
            <a:r>
              <a:rPr lang="en-GB" dirty="0" smtClean="0"/>
              <a:t>What to include in your first letter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700824" y="2276872"/>
            <a:ext cx="7488832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9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6</a:t>
            </a:r>
            <a:r>
              <a:rPr lang="en-US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– if you are a girl or a boy</a:t>
            </a:r>
            <a:endParaRPr lang="en-US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6021288"/>
            <a:ext cx="6912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Why do you think you may want to include this information?</a:t>
            </a:r>
            <a:endParaRPr lang="en-GB" sz="2400" dirty="0"/>
          </a:p>
        </p:txBody>
      </p:sp>
      <p:pic>
        <p:nvPicPr>
          <p:cNvPr id="6" name="Picture 4" descr="Ink-pen with scro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7157" y="5219700"/>
            <a:ext cx="1904999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Ink-pen with scro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2073" y="0"/>
            <a:ext cx="1904999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30495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236</Words>
  <Application>Microsoft Office PowerPoint</Application>
  <PresentationFormat>On-screen Show (4:3)</PresentationFormat>
  <Paragraphs>63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J’écris à mon correspondent</vt:lpstr>
      <vt:lpstr>Top tips to write letters</vt:lpstr>
      <vt:lpstr>More top tips to write letters</vt:lpstr>
      <vt:lpstr>Writing to your pen pal What to include in your first letter</vt:lpstr>
      <vt:lpstr>Writing to your pen pal What to include in your first letter</vt:lpstr>
      <vt:lpstr>Writing to your pen pal What to include in your first letter</vt:lpstr>
      <vt:lpstr>Writing to your pen pal What to include in your first letter</vt:lpstr>
      <vt:lpstr>Writing to your pen pal What to include in your first letter</vt:lpstr>
      <vt:lpstr>Writing to your pen pal What to include in your first letter</vt:lpstr>
      <vt:lpstr>Writing to your pen pal What to include in your first letter</vt:lpstr>
      <vt:lpstr>Writing to your pen pal What to include in your first letter</vt:lpstr>
      <vt:lpstr>Writing to your pen pal What to include in your first letter</vt:lpstr>
      <vt:lpstr>Writing to your pen pal What to include in your first letter</vt:lpstr>
      <vt:lpstr>Slide 14</vt:lpstr>
      <vt:lpstr>Exemple de lettre</vt:lpstr>
      <vt:lpstr>Exemple de lettre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J’écris a mon correspondant</dc:title>
  <dc:creator>ibeaurain</dc:creator>
  <cp:lastModifiedBy>jakpojotor</cp:lastModifiedBy>
  <cp:revision>10</cp:revision>
  <cp:lastPrinted>2018-09-28T11:35:52Z</cp:lastPrinted>
  <dcterms:created xsi:type="dcterms:W3CDTF">2014-09-18T18:52:57Z</dcterms:created>
  <dcterms:modified xsi:type="dcterms:W3CDTF">2018-12-19T17:39:28Z</dcterms:modified>
</cp:coreProperties>
</file>